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E9D472D-2145-42EF-ABA5-C102CD39D1B8}" type="datetimeFigureOut">
              <a:rPr lang="en-AU" smtClean="0"/>
              <a:t>1/03/2014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994DBE9-D7FA-4DE6-BDEB-CD1D68B7CBF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cflearnfree.org/topic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TSS Microsoft Word </a:t>
            </a:r>
            <a:br>
              <a:rPr lang="en-AU" dirty="0" smtClean="0"/>
            </a:br>
            <a:r>
              <a:rPr lang="en-AU" dirty="0" smtClean="0"/>
              <a:t>Brief Intro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/>
          <a:lstStyle/>
          <a:p>
            <a:r>
              <a:rPr lang="en-AU" dirty="0" smtClean="0"/>
              <a:t>Woodrising Neighbourhood Centre</a:t>
            </a:r>
            <a:endParaRPr lang="en-AU" dirty="0"/>
          </a:p>
        </p:txBody>
      </p:sp>
      <p:pic>
        <p:nvPicPr>
          <p:cNvPr id="1026" name="Picture 2" descr="http://techstic.com/wp-content/uploads/2011/07/Microsoft-Word-2010-I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1656184" cy="159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00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/>
              <a:t>What is </a:t>
            </a:r>
            <a:r>
              <a:rPr lang="en-AU" b="1" dirty="0" smtClean="0"/>
              <a:t>MS Word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lvl="0"/>
            <a:r>
              <a:rPr lang="en-AU" dirty="0"/>
              <a:t>Fully fledged powerful word processor</a:t>
            </a:r>
          </a:p>
          <a:p>
            <a:pPr lvl="0"/>
            <a:r>
              <a:rPr lang="en-AU" dirty="0" smtClean="0"/>
              <a:t>Part </a:t>
            </a:r>
            <a:r>
              <a:rPr lang="en-AU" dirty="0"/>
              <a:t>of MS Office ($130 - $500)</a:t>
            </a:r>
          </a:p>
          <a:p>
            <a:pPr lvl="0"/>
            <a:r>
              <a:rPr lang="en-AU" dirty="0"/>
              <a:t>Word, Excel, </a:t>
            </a:r>
            <a:r>
              <a:rPr lang="en-AU" dirty="0" err="1"/>
              <a:t>Powerpoint</a:t>
            </a:r>
            <a:r>
              <a:rPr lang="en-AU" dirty="0"/>
              <a:t>, Outlook,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One </a:t>
            </a:r>
            <a:r>
              <a:rPr lang="en-AU" dirty="0"/>
              <a:t>Note, Access, Publisher</a:t>
            </a:r>
          </a:p>
          <a:p>
            <a:pPr lvl="0"/>
            <a:r>
              <a:rPr lang="en-AU" dirty="0"/>
              <a:t>MS Office in several versions</a:t>
            </a:r>
          </a:p>
          <a:p>
            <a:pPr lvl="0"/>
            <a:r>
              <a:rPr lang="en-AU" dirty="0"/>
              <a:t>MS Office 365 – yearly subscription</a:t>
            </a:r>
          </a:p>
          <a:p>
            <a:pPr lvl="0"/>
            <a:r>
              <a:rPr lang="en-AU" dirty="0"/>
              <a:t>Student and academic price ($100)</a:t>
            </a:r>
          </a:p>
          <a:p>
            <a:r>
              <a:rPr lang="en-AU" dirty="0"/>
              <a:t>Older versions more than adequate for domestic needs</a:t>
            </a:r>
          </a:p>
        </p:txBody>
      </p:sp>
      <p:pic>
        <p:nvPicPr>
          <p:cNvPr id="2050" name="Picture 2" descr="http://ps101mediacenter.com/yahoo_site_admin/assets/images/Microsoft_Office_Logo.324181502_st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620688"/>
            <a:ext cx="2231504" cy="81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519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r>
              <a:rPr lang="en-AU" b="1" dirty="0"/>
              <a:t>Free </a:t>
            </a:r>
            <a:r>
              <a:rPr lang="en-AU" b="1" dirty="0" smtClean="0"/>
              <a:t>Alternatives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1600200"/>
            <a:ext cx="6635080" cy="4525963"/>
          </a:xfrm>
        </p:spPr>
        <p:txBody>
          <a:bodyPr/>
          <a:lstStyle/>
          <a:p>
            <a:pPr lvl="0"/>
            <a:r>
              <a:rPr lang="en-AU" dirty="0" err="1"/>
              <a:t>Kingsoft</a:t>
            </a:r>
            <a:r>
              <a:rPr lang="en-AU" dirty="0"/>
              <a:t> Office</a:t>
            </a:r>
          </a:p>
          <a:p>
            <a:pPr lvl="0"/>
            <a:r>
              <a:rPr lang="en-AU" dirty="0"/>
              <a:t>Apache Open Office</a:t>
            </a:r>
          </a:p>
          <a:p>
            <a:pPr lvl="0"/>
            <a:r>
              <a:rPr lang="en-AU" dirty="0" err="1"/>
              <a:t>Libre</a:t>
            </a:r>
            <a:r>
              <a:rPr lang="en-AU" dirty="0"/>
              <a:t> Office</a:t>
            </a:r>
          </a:p>
          <a:p>
            <a:pPr lvl="0"/>
            <a:r>
              <a:rPr lang="en-AU" dirty="0"/>
              <a:t>Neo Office</a:t>
            </a:r>
          </a:p>
          <a:p>
            <a:pPr lvl="0"/>
            <a:r>
              <a:rPr lang="en-AU" dirty="0"/>
              <a:t>Google Docs</a:t>
            </a:r>
          </a:p>
          <a:p>
            <a:pPr lvl="0"/>
            <a:r>
              <a:rPr lang="en-AU" dirty="0"/>
              <a:t>MS Office Web Apps</a:t>
            </a:r>
          </a:p>
          <a:p>
            <a:r>
              <a:rPr lang="en-AU" dirty="0"/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2383343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</p:spPr>
        <p:txBody>
          <a:bodyPr/>
          <a:lstStyle/>
          <a:p>
            <a:r>
              <a:rPr lang="en-AU" dirty="0"/>
              <a:t>What we will do: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1600201"/>
            <a:ext cx="6840760" cy="4061048"/>
          </a:xfrm>
        </p:spPr>
        <p:txBody>
          <a:bodyPr>
            <a:normAutofit/>
          </a:bodyPr>
          <a:lstStyle/>
          <a:p>
            <a:pPr lvl="0"/>
            <a:r>
              <a:rPr lang="en-AU" sz="3600" dirty="0"/>
              <a:t>Explore the Ribbon</a:t>
            </a:r>
          </a:p>
          <a:p>
            <a:pPr lvl="0"/>
            <a:r>
              <a:rPr lang="en-AU" sz="3600" dirty="0"/>
              <a:t>Add practice text</a:t>
            </a:r>
          </a:p>
          <a:p>
            <a:pPr lvl="0"/>
            <a:r>
              <a:rPr lang="en-AU" sz="3600" dirty="0"/>
              <a:t>Explore Right Click menus</a:t>
            </a:r>
          </a:p>
          <a:p>
            <a:pPr lvl="0"/>
            <a:r>
              <a:rPr lang="en-AU" sz="3600" dirty="0"/>
              <a:t>Drag and Drop</a:t>
            </a:r>
          </a:p>
          <a:p>
            <a:pPr lvl="0"/>
            <a:r>
              <a:rPr lang="en-AU" sz="3600" dirty="0"/>
              <a:t>Insert tables</a:t>
            </a:r>
          </a:p>
          <a:p>
            <a:pPr lvl="0"/>
            <a:r>
              <a:rPr lang="en-AU" sz="3600" dirty="0"/>
              <a:t>Insert </a:t>
            </a:r>
            <a:r>
              <a:rPr lang="en-AU" sz="3600" dirty="0" smtClean="0"/>
              <a:t>graphics</a:t>
            </a:r>
            <a:endParaRPr lang="en-AU" sz="3600" dirty="0"/>
          </a:p>
        </p:txBody>
      </p:sp>
    </p:spTree>
    <p:extLst>
      <p:ext uri="{BB962C8B-B14F-4D97-AF65-F5344CB8AC3E}">
        <p14:creationId xmlns:p14="http://schemas.microsoft.com/office/powerpoint/2010/main" val="3027223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83880" cy="1051560"/>
          </a:xfrm>
        </p:spPr>
        <p:txBody>
          <a:bodyPr/>
          <a:lstStyle/>
          <a:p>
            <a:r>
              <a:rPr lang="en-AU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183880" cy="4464496"/>
          </a:xfrm>
        </p:spPr>
        <p:txBody>
          <a:bodyPr>
            <a:normAutofit/>
          </a:bodyPr>
          <a:lstStyle/>
          <a:p>
            <a:pPr lvl="0"/>
            <a:r>
              <a:rPr lang="en-AU" dirty="0"/>
              <a:t>Ribbon </a:t>
            </a:r>
            <a:r>
              <a:rPr lang="en-AU" dirty="0" smtClean="0"/>
              <a:t>structure: tabs / groups / </a:t>
            </a:r>
            <a:r>
              <a:rPr lang="en-AU" dirty="0"/>
              <a:t>buttons</a:t>
            </a:r>
          </a:p>
          <a:p>
            <a:pPr lvl="0"/>
            <a:r>
              <a:rPr lang="en-AU" dirty="0" smtClean="0"/>
              <a:t>Arrows </a:t>
            </a:r>
            <a:r>
              <a:rPr lang="en-AU" dirty="0"/>
              <a:t>= more </a:t>
            </a:r>
            <a:r>
              <a:rPr lang="en-AU" dirty="0" smtClean="0"/>
              <a:t>commands</a:t>
            </a:r>
            <a:endParaRPr lang="en-AU" dirty="0"/>
          </a:p>
          <a:p>
            <a:pPr lvl="0"/>
            <a:r>
              <a:rPr lang="en-AU" dirty="0"/>
              <a:t>New tabs and </a:t>
            </a:r>
            <a:r>
              <a:rPr lang="en-AU" dirty="0" smtClean="0"/>
              <a:t>groups appear as needed</a:t>
            </a:r>
            <a:endParaRPr lang="en-AU" dirty="0"/>
          </a:p>
          <a:p>
            <a:pPr lvl="0"/>
            <a:r>
              <a:rPr lang="en-AU" dirty="0" smtClean="0"/>
              <a:t>QAT -  use </a:t>
            </a:r>
            <a:r>
              <a:rPr lang="en-AU" dirty="0"/>
              <a:t>for frequent tools</a:t>
            </a:r>
          </a:p>
          <a:p>
            <a:pPr lvl="0"/>
            <a:r>
              <a:rPr lang="en-AU" dirty="0"/>
              <a:t>Right Click menu </a:t>
            </a:r>
            <a:r>
              <a:rPr lang="en-AU" dirty="0" smtClean="0"/>
              <a:t>- </a:t>
            </a:r>
            <a:r>
              <a:rPr lang="en-AU" b="1" dirty="0"/>
              <a:t>relevant to what you have right clicked on</a:t>
            </a:r>
          </a:p>
          <a:p>
            <a:pPr lvl="0"/>
            <a:r>
              <a:rPr lang="en-AU" dirty="0" smtClean="0"/>
              <a:t>Only </a:t>
            </a:r>
            <a:r>
              <a:rPr lang="en-AU" dirty="0"/>
              <a:t>scratched the surface of MS Word</a:t>
            </a:r>
          </a:p>
          <a:p>
            <a:r>
              <a:rPr lang="en-AU" dirty="0"/>
              <a:t>Where to learn </a:t>
            </a:r>
            <a:r>
              <a:rPr lang="en-AU" dirty="0" smtClean="0"/>
              <a:t>more:</a:t>
            </a:r>
          </a:p>
          <a:p>
            <a:pPr marL="0" indent="0" algn="ctr">
              <a:buNone/>
            </a:pPr>
            <a:r>
              <a:rPr lang="en-AU" b="1" u="sng" dirty="0" smtClean="0">
                <a:solidFill>
                  <a:srgbClr val="0070C0"/>
                </a:solidFill>
                <a:hlinkClick r:id="rId2"/>
              </a:rPr>
              <a:t>www.gcflearnfree.org/topics</a:t>
            </a:r>
            <a:endParaRPr lang="en-AU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://cloudanansi.com/wp-content/uploads/2013/06/GCF-Learn-Fr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681662"/>
            <a:ext cx="2486025" cy="117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1477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</TotalTime>
  <Words>124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Aspect</vt:lpstr>
      <vt:lpstr>TSS Microsoft Word  Brief Intro</vt:lpstr>
      <vt:lpstr>What is MS Word</vt:lpstr>
      <vt:lpstr>Free Alternatives</vt:lpstr>
      <vt:lpstr>What we will do: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</dc:creator>
  <cp:lastModifiedBy>Keith</cp:lastModifiedBy>
  <cp:revision>7</cp:revision>
  <dcterms:created xsi:type="dcterms:W3CDTF">2014-03-01T10:46:20Z</dcterms:created>
  <dcterms:modified xsi:type="dcterms:W3CDTF">2014-03-01T11:48:50Z</dcterms:modified>
</cp:coreProperties>
</file>